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0" autoAdjust="0"/>
    <p:restoredTop sz="94660"/>
  </p:normalViewPr>
  <p:slideViewPr>
    <p:cSldViewPr>
      <p:cViewPr varScale="1">
        <p:scale>
          <a:sx n="73" d="100"/>
          <a:sy n="73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770569-DB1F-44AB-ACE9-B62F3260CEDF}" type="datetimeFigureOut">
              <a:rPr lang="en-US" smtClean="0"/>
              <a:pPr/>
              <a:t>5/5/2009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C08373-08E9-4437-99FE-7923B760757D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Waterfall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6858016" y="3786190"/>
            <a:ext cx="159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Ashley Martin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929454" y="4143380"/>
            <a:ext cx="149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Zak Laraman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2</a:t>
            </a:r>
            <a:r>
              <a:rPr lang="en-NZ" baseline="30000" dirty="0" smtClean="0"/>
              <a:t>nd</a:t>
            </a:r>
            <a:r>
              <a:rPr lang="en-NZ" dirty="0" smtClean="0"/>
              <a:t> Iteration release</a:t>
            </a:r>
            <a:endParaRPr lang="en-NZ" dirty="0"/>
          </a:p>
        </p:txBody>
      </p:sp>
      <p:pic>
        <p:nvPicPr>
          <p:cNvPr id="6146" name="Picture 2" descr="C:\Users\AshleyM\Pictures\2009-05-05 1\1 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9956" y="1928802"/>
            <a:ext cx="6569630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2</a:t>
            </a:r>
            <a:r>
              <a:rPr lang="en-NZ" baseline="30000" dirty="0" smtClean="0"/>
              <a:t>nd</a:t>
            </a:r>
            <a:r>
              <a:rPr lang="en-NZ" dirty="0" smtClean="0"/>
              <a:t> Iteration release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Getting a frame up</a:t>
            </a:r>
          </a:p>
          <a:p>
            <a:r>
              <a:rPr lang="en-NZ" dirty="0" smtClean="0"/>
              <a:t>Getting valves working with serial control box</a:t>
            </a:r>
            <a:endParaRPr lang="en-N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3</a:t>
            </a:r>
            <a:r>
              <a:rPr lang="en-NZ" baseline="30000" dirty="0" smtClean="0"/>
              <a:t>rd</a:t>
            </a:r>
            <a:r>
              <a:rPr lang="en-NZ" dirty="0" smtClean="0"/>
              <a:t> Iteration Release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Using bigger multiplexer</a:t>
            </a:r>
          </a:p>
          <a:p>
            <a:r>
              <a:rPr lang="en-NZ" dirty="0" smtClean="0"/>
              <a:t>Using more valves</a:t>
            </a:r>
          </a:p>
          <a:p>
            <a:r>
              <a:rPr lang="en-NZ" dirty="0" smtClean="0"/>
              <a:t>Breaking down images to binary</a:t>
            </a:r>
          </a:p>
          <a:p>
            <a:r>
              <a:rPr lang="en-NZ" dirty="0" smtClean="0"/>
              <a:t>Sending them to multiplexer to draw </a:t>
            </a:r>
            <a:r>
              <a:rPr lang="en-NZ" smtClean="0"/>
              <a:t>with water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Client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Our Client is Sam Mann</a:t>
            </a: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Stake holders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Sam Mann</a:t>
            </a:r>
          </a:p>
          <a:p>
            <a:r>
              <a:rPr lang="en-NZ" dirty="0" smtClean="0"/>
              <a:t>Ashley Martin</a:t>
            </a:r>
          </a:p>
          <a:p>
            <a:r>
              <a:rPr lang="en-NZ" dirty="0" err="1" smtClean="0"/>
              <a:t>Zac</a:t>
            </a:r>
            <a:r>
              <a:rPr lang="en-NZ" dirty="0" smtClean="0"/>
              <a:t> Laraman</a:t>
            </a:r>
          </a:p>
          <a:p>
            <a:r>
              <a:rPr lang="en-NZ" dirty="0" err="1" smtClean="0"/>
              <a:t>Otago</a:t>
            </a:r>
            <a:r>
              <a:rPr lang="en-NZ" dirty="0" smtClean="0"/>
              <a:t> Polytechnic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Conceptual Diagram</a:t>
            </a:r>
            <a:endParaRPr lang="en-NZ" dirty="0"/>
          </a:p>
        </p:txBody>
      </p:sp>
      <p:pic>
        <p:nvPicPr>
          <p:cNvPr id="3074" name="Picture 2" descr="C:\Users\AshleyM\Pictures\2009-05-05 1\1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71678"/>
            <a:ext cx="6000759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Functional Requirements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-&gt; The system shall reproduce an image created by the user</a:t>
            </a:r>
            <a:br>
              <a:rPr lang="en-NZ" sz="2400" dirty="0" smtClean="0"/>
            </a:br>
            <a:endParaRPr lang="en-NZ" sz="2400" dirty="0" smtClean="0"/>
          </a:p>
          <a:p>
            <a:r>
              <a:rPr lang="en-NZ" sz="2400" dirty="0" smtClean="0"/>
              <a:t>-&gt; The system shall inspire creativity in the user</a:t>
            </a:r>
            <a:br>
              <a:rPr lang="en-NZ" sz="2400" dirty="0" smtClean="0"/>
            </a:br>
            <a:endParaRPr lang="en-NZ" sz="2400" dirty="0" smtClean="0"/>
          </a:p>
          <a:p>
            <a:r>
              <a:rPr lang="en-NZ" sz="2400" dirty="0" smtClean="0"/>
              <a:t>-&gt; The system shall cause the user to say "WOW!"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Prototype</a:t>
            </a:r>
            <a:endParaRPr lang="en-NZ" dirty="0"/>
          </a:p>
        </p:txBody>
      </p:sp>
      <p:pic>
        <p:nvPicPr>
          <p:cNvPr id="1026" name="Picture 2" descr="C:\Users\AshleyM\Pictures\2009-05-05 1\1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Prototype</a:t>
            </a:r>
            <a:endParaRPr lang="en-NZ" dirty="0"/>
          </a:p>
        </p:txBody>
      </p:sp>
      <p:pic>
        <p:nvPicPr>
          <p:cNvPr id="2050" name="Picture 2" descr="C:\Users\AshleyM\Pictures\2009-05-05 1\1 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82437" y="1375158"/>
            <a:ext cx="4179124" cy="5572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Prototype Code</a:t>
            </a:r>
            <a:endParaRPr lang="en-NZ" dirty="0"/>
          </a:p>
        </p:txBody>
      </p:sp>
      <p:pic>
        <p:nvPicPr>
          <p:cNvPr id="4098" name="Picture 2" descr="C:\Users\AshleyM\Pictures\2009-05-05 1\1 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910943"/>
            <a:ext cx="6215106" cy="4661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122" name="Picture 2" descr="C:\Users\AshleyM\Pictures\2009-05-05 1\1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79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Waterfall</vt:lpstr>
      <vt:lpstr>Client</vt:lpstr>
      <vt:lpstr>Stake holders</vt:lpstr>
      <vt:lpstr>Conceptual Diagram</vt:lpstr>
      <vt:lpstr>Functional Requirements</vt:lpstr>
      <vt:lpstr>Prototype</vt:lpstr>
      <vt:lpstr>Prototype</vt:lpstr>
      <vt:lpstr>Prototype Code</vt:lpstr>
      <vt:lpstr>Slide 9</vt:lpstr>
      <vt:lpstr>2nd Iteration release</vt:lpstr>
      <vt:lpstr>2nd Iteration release</vt:lpstr>
      <vt:lpstr>3rd Iteration Release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Waterfall</dc:title>
  <dc:creator>Ashley Martin</dc:creator>
  <cp:lastModifiedBy>Ashley Martin</cp:lastModifiedBy>
  <cp:revision>7</cp:revision>
  <dcterms:created xsi:type="dcterms:W3CDTF">2009-05-04T21:11:15Z</dcterms:created>
  <dcterms:modified xsi:type="dcterms:W3CDTF">2009-05-04T23:55:35Z</dcterms:modified>
</cp:coreProperties>
</file>